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://gal.shalif.com/Lehaka/Israel_Folk_Dance_from_Gal_perspective.html" TargetMode="External"/><Relationship Id="rId2" Type="http://schemas.openxmlformats.org/officeDocument/2006/relationships/hyperlink" Target="http://www.harokdim.org/site/indexlinks.html" TargetMode="External"/><Relationship Id="rId3" Type="http://schemas.openxmlformats.org/officeDocument/2006/relationships/hyperlink" Target="https://www.rokdim.co.il/#/AdvanceSearch/Sessions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youtu.be/u4cVLMoAMu8?t=90s" TargetMode="External"/><Relationship Id="rId2" Type="http://schemas.openxmlformats.org/officeDocument/2006/relationships/hyperlink" Target="https://youtu.be/6hdStY-fMxs?t=118" TargetMode="External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://gal.shalif.com/Lehaka/index.html#ShowDance" TargetMode="External"/><Relationship Id="rId2" Type="http://schemas.openxmlformats.org/officeDocument/2006/relationships/hyperlink" Target="https://youtu.be/OjMNr3TMOOI?t=20" TargetMode="External"/><Relationship Id="rId3" Type="http://schemas.openxmlformats.org/officeDocument/2006/relationships/hyperlink" Target="https://youtu.be/vPRr7Sdb5SM?t=122" TargetMode="External"/><Relationship Id="rId4" Type="http://schemas.openxmlformats.org/officeDocument/2006/relationships/hyperlink" Target="https://youtu.be/xitCvMvansE?t=33" TargetMode="External"/><Relationship Id="rId5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/>
          <p:nvPr/>
        </p:nvSpPr>
        <p:spPr>
          <a:xfrm>
            <a:off x="504000" y="1080000"/>
            <a:ext cx="9070920" cy="17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5860" spc="-1" strike="noStrike">
                <a:solidFill>
                  <a:srgbClr val="ffffff"/>
                </a:solidFill>
                <a:latin typeface="Arial"/>
                <a:ea typeface="DejaVu Sans"/>
              </a:rPr>
              <a:t>Israel Folk Dance</a:t>
            </a:r>
            <a:endParaRPr b="0" lang="en-US" sz="5860" spc="-1" strike="noStrike">
              <a:latin typeface="Arial"/>
            </a:endParaRPr>
          </a:p>
        </p:txBody>
      </p:sp>
      <p:sp>
        <p:nvSpPr>
          <p:cNvPr id="77" name="TextShape 2"/>
          <p:cNvSpPr/>
          <p:nvPr/>
        </p:nvSpPr>
        <p:spPr>
          <a:xfrm>
            <a:off x="504000" y="3168000"/>
            <a:ext cx="9070920" cy="367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History &amp; today ...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_0"/>
          <p:cNvSpPr/>
          <p:nvPr/>
        </p:nvSpPr>
        <p:spPr>
          <a:xfrm>
            <a:off x="504000" y="301320"/>
            <a:ext cx="9070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References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5" name="TextShape 2_0"/>
          <p:cNvSpPr/>
          <p:nvPr/>
        </p:nvSpPr>
        <p:spPr>
          <a:xfrm>
            <a:off x="504000" y="933840"/>
            <a:ext cx="9070920" cy="612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99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This presentation</a:t>
            </a:r>
            <a:endParaRPr b="0" lang="en-U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en-US" sz="18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"/>
              </a:rPr>
              <a:t>http://gal.shalif.com/Lehaka/Israel_Folk_Dance_from_Gal_perspective.html</a:t>
            </a:r>
            <a:endParaRPr b="0" lang="en-US" sz="1800" spc="-1" strike="noStrike">
              <a:latin typeface="Arial"/>
            </a:endParaRPr>
          </a:p>
          <a:p>
            <a:pPr marL="432000" indent="-323640" algn="r" rtl="1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e-IL" sz="3200" spc="-1" strike="noStrike">
                <a:solidFill>
                  <a:srgbClr val="000000"/>
                </a:solidFill>
                <a:latin typeface="Arial"/>
                <a:cs typeface="DejaVu Sans"/>
              </a:rPr>
              <a:t>אירגון הרוקדים</a:t>
            </a:r>
            <a:endParaRPr b="0" lang="en-US" sz="3200" spc="-1" strike="noStrike">
              <a:latin typeface="Arial"/>
            </a:endParaRPr>
          </a:p>
          <a:p>
            <a:pPr rtl="1"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en-US" sz="20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http://www.harokdim.org/site/indexlinks.html</a:t>
            </a:r>
            <a:endParaRPr b="0" lang="en-US" sz="2000" spc="-1" strike="noStrike">
              <a:latin typeface="Arial"/>
            </a:endParaRPr>
          </a:p>
          <a:p>
            <a:pPr marL="432000" indent="-323640" algn="r" rtl="1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e-IL" sz="3200" spc="-1" strike="noStrike">
                <a:solidFill>
                  <a:srgbClr val="000000"/>
                </a:solidFill>
                <a:latin typeface="Arial"/>
                <a:cs typeface="DejaVu Sans"/>
              </a:rPr>
              <a:t>רשימת הרקדות</a:t>
            </a:r>
            <a:endParaRPr b="0" lang="en-US" sz="3200" spc="-1" strike="noStrike">
              <a:latin typeface="Arial"/>
            </a:endParaRPr>
          </a:p>
          <a:p>
            <a:pPr rtl="1"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en-US" sz="22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3"/>
              </a:rPr>
              <a:t>https://www.rokdim.co.il/#/AdvanceSearch/Sessions</a:t>
            </a:r>
            <a:endParaRPr b="0" lang="en-US" sz="2200" spc="-1" strike="noStrike">
              <a:latin typeface="Arial"/>
            </a:endParaRPr>
          </a:p>
          <a:p>
            <a:pPr marL="432000" indent="-323640" algn="r" rtl="1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e-IL" sz="3200" spc="-1" strike="noStrike">
                <a:solidFill>
                  <a:srgbClr val="000000"/>
                </a:solidFill>
                <a:latin typeface="Arial"/>
                <a:cs typeface="DejaVu Sans"/>
              </a:rPr>
              <a:t>מרקידים והרקדות באזור המרכז</a:t>
            </a:r>
            <a:endParaRPr b="0" lang="en-US" sz="3200" spc="-1" strike="noStrike">
              <a:latin typeface="Arial"/>
            </a:endParaRPr>
          </a:p>
          <a:p>
            <a:pPr marL="432000" indent="-323640" algn="r" rtl="1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e-IL" sz="2400" spc="-1" strike="noStrike">
                <a:solidFill>
                  <a:srgbClr val="000000"/>
                </a:solidFill>
                <a:latin typeface="Arial"/>
                <a:cs typeface="DejaVu Sans"/>
              </a:rPr>
              <a:t>גדי ביטון – ה’ אוניברסיטה תל אביב</a:t>
            </a:r>
            <a:endParaRPr b="0" lang="en-US" sz="2400" spc="-1" strike="noStrike">
              <a:latin typeface="Arial"/>
            </a:endParaRPr>
          </a:p>
          <a:p>
            <a:pPr marL="432000" indent="-323640" algn="r" rtl="1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e-IL" sz="2400" spc="-1" strike="noStrike">
                <a:solidFill>
                  <a:srgbClr val="000000"/>
                </a:solidFill>
                <a:latin typeface="Arial"/>
                <a:cs typeface="DejaVu Sans"/>
              </a:rPr>
              <a:t>בן שימחון – ג’ קירית אונו</a:t>
            </a:r>
            <a:endParaRPr b="0" lang="en-US" sz="2400" spc="-1" strike="noStrike">
              <a:latin typeface="Arial"/>
            </a:endParaRPr>
          </a:p>
          <a:p>
            <a:pPr marL="432000" indent="-323640" algn="r" rtl="1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e-IL" sz="2400" spc="-1" strike="noStrike">
                <a:solidFill>
                  <a:srgbClr val="000000"/>
                </a:solidFill>
                <a:latin typeface="Arial"/>
                <a:cs typeface="DejaVu Sans"/>
              </a:rPr>
              <a:t>דודו ברזילאי – א’ בית דני</a:t>
            </a:r>
            <a:endParaRPr b="0" lang="en-US" sz="2400" spc="-1" strike="noStrike">
              <a:latin typeface="Arial"/>
            </a:endParaRPr>
          </a:p>
          <a:p>
            <a:pPr marL="432000" indent="-323640" algn="r" rtl="1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e-IL" sz="2400" spc="-1" strike="noStrike">
                <a:solidFill>
                  <a:srgbClr val="000000"/>
                </a:solidFill>
                <a:latin typeface="Arial"/>
                <a:cs typeface="DejaVu Sans"/>
              </a:rPr>
              <a:t>תמיר שלו – ש’ מזכרת בתיה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History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9" name="Text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86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First folk dance invented in 1924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As a “made-in-Israel” culture counterpart to the east Europe folk dancing</a:t>
            </a:r>
            <a:endParaRPr b="0" lang="en-US" sz="2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Influenced by Debka (Arabic)</a:t>
            </a:r>
            <a:endParaRPr b="0" lang="en-US" sz="2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First creators and teachers had poor dancing background</a:t>
            </a:r>
            <a:endParaRPr b="0" lang="en-US" sz="40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Israel folk dance styles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Circle</a:t>
            </a:r>
            <a:endParaRPr b="0" lang="en-US" sz="2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Partner</a:t>
            </a:r>
            <a:endParaRPr b="0" lang="en-US" sz="2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Line (</a:t>
            </a:r>
            <a:r>
              <a:rPr b="0" lang="he-IL" sz="2800" spc="-1" strike="noStrike">
                <a:solidFill>
                  <a:srgbClr val="000000"/>
                </a:solidFill>
                <a:latin typeface="Arial"/>
                <a:cs typeface="DejaVu Sans"/>
              </a:rPr>
              <a:t>שורות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History cont.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1" name="Text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47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First dance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Microsoft YaHei"/>
              </a:rPr>
              <a:t>1924,</a:t>
            </a:r>
            <a:r>
              <a:rPr b="1" lang="en-US" sz="54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Microsoft YaHei"/>
              </a:rPr>
              <a:t>Baruh Agadati – “Hora Agadati” -</a:t>
            </a:r>
            <a:r>
              <a:rPr b="1" lang="en-US" sz="5400" spc="-1" strike="noStrike">
                <a:solidFill>
                  <a:srgbClr val="000000"/>
                </a:solidFill>
                <a:latin typeface="Arial"/>
                <a:ea typeface="Microsoft YaHei"/>
              </a:rPr>
              <a:t> </a:t>
            </a:r>
            <a:r>
              <a:rPr b="1" lang="en-US" sz="5400" spc="-1" strike="noStrike" u="sng">
                <a:solidFill>
                  <a:srgbClr val="0000ff"/>
                </a:solidFill>
                <a:uFillTx/>
                <a:latin typeface="Arial"/>
                <a:ea typeface="Microsoft YaHei"/>
                <a:hlinkClick r:id="rId1"/>
              </a:rPr>
              <a:t>https://youtu.be/u4cVLMoAMu8?t=90s</a:t>
            </a:r>
            <a:endParaRPr b="0" lang="en-US" sz="5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First festival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1944, Kibuts Dalia, 1958 - </a:t>
            </a:r>
            <a:r>
              <a:rPr b="0" lang="en-US" sz="54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https://youtu.be/6hdStY-fMxs?t=118</a:t>
            </a:r>
            <a:endParaRPr b="0" lang="en-US" sz="5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First creators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Gurit Kadman, 1929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Rivka Sturman, 1942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Yonatan Carmon, 1953</a:t>
            </a:r>
            <a:endParaRPr b="0" lang="en-US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Other contemporary dances</a:t>
            </a:r>
            <a:br>
              <a:rPr sz="1800"/>
            </a:b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in Israel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3" name="Text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Saloon dance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Waltz, Tango, Rock &amp; Roll, etc.</a:t>
            </a:r>
            <a:endParaRPr b="0" lang="en-US" sz="28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Salsa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Cuban-style, L.A.-style</a:t>
            </a:r>
            <a:endParaRPr b="0" lang="en-US" sz="2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Rueda</a:t>
            </a:r>
            <a:endParaRPr b="0" lang="en-US" sz="28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Bachata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3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Why folklore dancing?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5" name="TextShape 4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Social - h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ave the company of other female/male</a:t>
            </a:r>
            <a:endParaRPr b="0" lang="en-US" sz="28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Fitness - c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heaper and more interesting then fitness club</a:t>
            </a:r>
            <a:endParaRPr b="0" lang="en-US" sz="28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Hobby – like dancing</a:t>
            </a:r>
            <a:endParaRPr b="0" lang="en-US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But probably - all of the above :-)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Folk dancing today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7" name="TextShape 2"/>
          <p:cNvSpPr/>
          <p:nvPr/>
        </p:nvSpPr>
        <p:spPr>
          <a:xfrm>
            <a:off x="504000" y="1371600"/>
            <a:ext cx="9070920" cy="594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64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Second wave start at the late 80th</a:t>
            </a:r>
            <a:endParaRPr b="0" lang="en-US" sz="8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Creators &amp; teachers with better dancing background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Influenced by Modern, Ballet, Jazz, Saloon dance, Country, etc.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Later, also influnced by Salsa, acrobatics, etc.</a:t>
            </a:r>
            <a:endParaRPr b="0" lang="en-US" sz="5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Festivals</a:t>
            </a:r>
            <a:endParaRPr b="0" lang="en-US" sz="8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Carmiel festival (replace Dalia) – from 1988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International festivals</a:t>
            </a:r>
            <a:endParaRPr b="0" lang="en-US" sz="54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Jerusalem, Ashdod, Emek Izrael</a:t>
            </a:r>
            <a:endParaRPr b="0" lang="en-US" sz="5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8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  <a:buNone/>
            </a:pPr>
            <a:endParaRPr b="0" lang="en-US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5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Folk dancing today # 2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9" name="TextShape 6"/>
          <p:cNvSpPr/>
          <p:nvPr/>
        </p:nvSpPr>
        <p:spPr>
          <a:xfrm>
            <a:off x="504000" y="1371600"/>
            <a:ext cx="9070920" cy="594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62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88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Profesional dancing groups</a:t>
            </a:r>
            <a:endParaRPr b="0" lang="en-US" sz="8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>
                <a:solidFill>
                  <a:srgbClr val="000000"/>
                </a:solidFill>
                <a:latin typeface="Arial"/>
                <a:ea typeface="DejaVu Sans"/>
              </a:rPr>
              <a:t>Carmon, Shalom, Anahnu Can</a:t>
            </a:r>
            <a:endParaRPr b="0" lang="en-US" sz="5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Amateur dancing groups</a:t>
            </a:r>
            <a:endParaRPr b="0" lang="en-US" sz="8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54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Almost every city has its own dancing group</a:t>
            </a:r>
            <a:endParaRPr b="0" lang="en-US" sz="5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 “</a:t>
            </a:r>
            <a:r>
              <a:rPr b="0" lang="en-US" sz="8800" spc="-1" strike="noStrike">
                <a:solidFill>
                  <a:srgbClr val="000000"/>
                </a:solidFill>
                <a:latin typeface="Arial"/>
                <a:ea typeface="DejaVu Sans"/>
              </a:rPr>
              <a:t>common” dancing sessions</a:t>
            </a:r>
            <a:endParaRPr b="0" lang="en-US" sz="88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40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Tel Aviv University Thursday, Gadi Biton</a:t>
            </a:r>
            <a:endParaRPr b="0" lang="en-US" sz="40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40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40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Beit Dani Sunday, Dudu Barzily</a:t>
            </a:r>
            <a:endParaRPr b="0" lang="en-US" sz="4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  <a:buNone/>
            </a:pPr>
            <a:endParaRPr b="0" lang="en-US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/>
          <p:nvPr/>
        </p:nvSpPr>
        <p:spPr>
          <a:xfrm>
            <a:off x="504000" y="301320"/>
            <a:ext cx="9070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Videos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1" name="TextShape 2"/>
          <p:cNvSpPr/>
          <p:nvPr/>
        </p:nvSpPr>
        <p:spPr>
          <a:xfrm>
            <a:off x="504000" y="1371600"/>
            <a:ext cx="9070920" cy="57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Amateur dancing group – Tut Sade Ramat HaSharon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"/>
              </a:rPr>
              <a:t>http://gal.shalif.com/Lehaka/index.html#ShowDance</a:t>
            </a:r>
            <a:endParaRPr b="0" lang="en-US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Carmiel festival – theatrical style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Shir Eretz - </a:t>
            </a:r>
            <a:r>
              <a:rPr b="0" lang="en-US" sz="2800" spc="-1" strike="noStrike" u="sng" baseline="33000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https://youtu.be/OjMNr3TMOOI?t=20</a:t>
            </a:r>
            <a:endParaRPr b="0" lang="en-US" sz="28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Taiwan: Nan Ying International festival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Izhar Cohen -</a:t>
            </a:r>
            <a:r>
              <a:rPr b="0" lang="en-US" sz="2800" spc="-1" strike="noStrike" baseline="33000">
                <a:solidFill>
                  <a:srgbClr val="0000ff"/>
                </a:solidFill>
                <a:latin typeface="Arial"/>
                <a:ea typeface="DejaVu Sans"/>
              </a:rPr>
              <a:t> </a:t>
            </a:r>
            <a:r>
              <a:rPr b="0" lang="en-US" sz="2800" spc="-1" strike="noStrike" u="sng" baseline="33000">
                <a:solidFill>
                  <a:srgbClr val="0000ff"/>
                </a:solidFill>
                <a:uFillTx/>
                <a:latin typeface="Arial"/>
                <a:ea typeface="DejaVu Sans"/>
                <a:hlinkClick r:id="rId3"/>
              </a:rPr>
              <a:t>https://youtu.be/vPRr7Sdb5SM?t=122</a:t>
            </a:r>
            <a:r>
              <a:rPr b="0" lang="en-US" sz="2800" spc="-1" strike="noStrike" baseline="33000">
                <a:solidFill>
                  <a:srgbClr val="0000ff"/>
                </a:solidFill>
                <a:latin typeface="Arial"/>
                <a:ea typeface="DejaVu Sans"/>
              </a:rPr>
              <a:t> </a:t>
            </a:r>
            <a:endParaRPr b="0" lang="en-US" sz="28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Jerusalem festival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Geshem Sheyavo -</a:t>
            </a:r>
            <a:r>
              <a:rPr b="0" lang="en-US" sz="2800" spc="-1" strike="noStrike" u="sng" baseline="33000">
                <a:solidFill>
                  <a:srgbClr val="0000ff"/>
                </a:solidFill>
                <a:uFillTx/>
                <a:latin typeface="Arial"/>
                <a:ea typeface="DejaVu Sans"/>
                <a:hlinkClick r:id="rId4"/>
              </a:rPr>
              <a:t>https://youtu.be/xitCvMvansE?t=33</a:t>
            </a:r>
            <a:r>
              <a:rPr b="0" lang="en-US" sz="2800" spc="-1" strike="noStrike" baseline="33000">
                <a:solidFill>
                  <a:srgbClr val="0000ff"/>
                </a:solidFill>
                <a:latin typeface="Arial"/>
                <a:ea typeface="DejaVu Sans"/>
              </a:rPr>
              <a:t> 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/>
          <p:nvPr/>
        </p:nvSpPr>
        <p:spPr>
          <a:xfrm>
            <a:off x="504000" y="301320"/>
            <a:ext cx="9070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Video cont.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3" name="TextShape 2"/>
          <p:cNvSpPr/>
          <p:nvPr/>
        </p:nvSpPr>
        <p:spPr>
          <a:xfrm>
            <a:off x="504000" y="933840"/>
            <a:ext cx="9070920" cy="612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“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Common” dancing session with Shlomo Maman</a:t>
            </a:r>
            <a:endParaRPr b="0" lang="en-US" sz="3200" spc="-1" strike="noStrike">
              <a:latin typeface="Arial"/>
            </a:endParaRPr>
          </a:p>
          <a:p>
            <a:pPr lvl="2" marL="648000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 baseline="33000">
                <a:solidFill>
                  <a:srgbClr val="000000"/>
                </a:solidFill>
                <a:latin typeface="Arial"/>
                <a:ea typeface="DejaVu Sans"/>
              </a:rPr>
              <a:t>Yoreket Esh - 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2021-02-01T11:10:23Z</dcterms:created>
  <dc:creator/>
  <dc:description/>
  <dc:language>en</dc:language>
  <cp:lastModifiedBy/>
  <dcterms:modified xsi:type="dcterms:W3CDTF">2023-01-17T13:59:43Z</dcterms:modified>
  <cp:revision>96</cp:revision>
  <dc:subject/>
  <dc:title>Blueprint Plans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